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"/>
  </p:notesMasterIdLst>
  <p:sldIdLst>
    <p:sldId id="256" r:id="rId2"/>
    <p:sldId id="257" r:id="rId3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745"/>
    <p:restoredTop sz="94674"/>
  </p:normalViewPr>
  <p:slideViewPr>
    <p:cSldViewPr snapToGrid="0" snapToObjects="1">
      <p:cViewPr varScale="1">
        <p:scale>
          <a:sx n="114" d="100"/>
          <a:sy n="114" d="100"/>
        </p:scale>
        <p:origin x="360" y="1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4F081B-AD9C-2F43-968F-669587B49F28}" type="datetimeFigureOut">
              <a:rPr lang="en-US" smtClean="0"/>
              <a:t>1/29/19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C417CB-0B21-0C4B-9367-19C9BB50B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408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C417CB-0B21-0C4B-9367-19C9BB50B6B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0745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C417CB-0B21-0C4B-9367-19C9BB50B6B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7510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935302"/>
            <a:ext cx="6858000" cy="19896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001698"/>
            <a:ext cx="6858000" cy="137980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A4697-17F2-7245-A757-D96557BA6A54}" type="datetimeFigureOut">
              <a:rPr lang="en-US" smtClean="0"/>
              <a:t>1/29/19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DE5C5-FE6F-D049-8E3F-4B312ED0CE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382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A4697-17F2-7245-A757-D96557BA6A54}" type="datetimeFigureOut">
              <a:rPr lang="en-US" smtClean="0"/>
              <a:t>1/29/19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DE5C5-FE6F-D049-8E3F-4B312ED0CE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289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A4697-17F2-7245-A757-D96557BA6A54}" type="datetimeFigureOut">
              <a:rPr lang="en-US" smtClean="0"/>
              <a:t>1/29/19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DE5C5-FE6F-D049-8E3F-4B312ED0CE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142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A4697-17F2-7245-A757-D96557BA6A54}" type="datetimeFigureOut">
              <a:rPr lang="en-US" smtClean="0"/>
              <a:t>1/29/19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DE5C5-FE6F-D049-8E3F-4B312ED0CE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163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A4697-17F2-7245-A757-D96557BA6A54}" type="datetimeFigureOut">
              <a:rPr lang="en-US" smtClean="0"/>
              <a:t>1/29/19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DE5C5-FE6F-D049-8E3F-4B312ED0CE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664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A4697-17F2-7245-A757-D96557BA6A54}" type="datetimeFigureOut">
              <a:rPr lang="en-US" smtClean="0"/>
              <a:t>1/29/19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DE5C5-FE6F-D049-8E3F-4B312ED0CE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6727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A4697-17F2-7245-A757-D96557BA6A54}" type="datetimeFigureOut">
              <a:rPr lang="en-US" smtClean="0"/>
              <a:t>1/29/19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DE5C5-FE6F-D049-8E3F-4B312ED0CE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243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A4697-17F2-7245-A757-D96557BA6A54}" type="datetimeFigureOut">
              <a:rPr lang="en-US" smtClean="0"/>
              <a:t>1/29/19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DE5C5-FE6F-D049-8E3F-4B312ED0CE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138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A4697-17F2-7245-A757-D96557BA6A54}" type="datetimeFigureOut">
              <a:rPr lang="en-US" smtClean="0"/>
              <a:t>1/29/19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DE5C5-FE6F-D049-8E3F-4B312ED0CE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602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A4697-17F2-7245-A757-D96557BA6A54}" type="datetimeFigureOut">
              <a:rPr lang="en-US" smtClean="0"/>
              <a:t>1/29/19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DE5C5-FE6F-D049-8E3F-4B312ED0CE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73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A4697-17F2-7245-A757-D96557BA6A54}" type="datetimeFigureOut">
              <a:rPr lang="en-US" smtClean="0"/>
              <a:t>1/29/19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DE5C5-FE6F-D049-8E3F-4B312ED0CE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486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9A4697-17F2-7245-A757-D96557BA6A54}" type="datetimeFigureOut">
              <a:rPr lang="en-US" smtClean="0"/>
              <a:t>1/29/19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FDE5C5-FE6F-D049-8E3F-4B312ED0CE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998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bottle of wine on a table&#13;&#10;&#13;&#10;Description automatically generated">
            <a:extLst>
              <a:ext uri="{FF2B5EF4-FFF2-40B4-BE49-F238E27FC236}">
                <a16:creationId xmlns:a16="http://schemas.microsoft.com/office/drawing/2014/main" id="{B536AA90-1DB6-1A45-B70B-FA4A2E76D73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897" t="17846" r="2360" b="6534"/>
          <a:stretch/>
        </p:blipFill>
        <p:spPr>
          <a:xfrm>
            <a:off x="0" y="0"/>
            <a:ext cx="9144000" cy="5714999"/>
          </a:xfrm>
          <a:prstGeom prst="rect">
            <a:avLst/>
          </a:prstGeom>
        </p:spPr>
      </p:pic>
      <p:sp>
        <p:nvSpPr>
          <p:cNvPr id="11" name="Freeform 10">
            <a:extLst>
              <a:ext uri="{FF2B5EF4-FFF2-40B4-BE49-F238E27FC236}">
                <a16:creationId xmlns:a16="http://schemas.microsoft.com/office/drawing/2014/main" id="{63312AEB-9BED-B343-84CD-A795DC672A9B}"/>
              </a:ext>
            </a:extLst>
          </p:cNvPr>
          <p:cNvSpPr/>
          <p:nvPr/>
        </p:nvSpPr>
        <p:spPr>
          <a:xfrm flipH="1">
            <a:off x="0" y="1"/>
            <a:ext cx="9144000" cy="5714999"/>
          </a:xfrm>
          <a:custGeom>
            <a:avLst/>
            <a:gdLst>
              <a:gd name="connsiteX0" fmla="*/ 0 w 9144000"/>
              <a:gd name="connsiteY0" fmla="*/ 0 h 5714999"/>
              <a:gd name="connsiteX1" fmla="*/ 2481943 w 9144000"/>
              <a:gd name="connsiteY1" fmla="*/ 0 h 5714999"/>
              <a:gd name="connsiteX2" fmla="*/ 2481943 w 9144000"/>
              <a:gd name="connsiteY2" fmla="*/ 4624250 h 5714999"/>
              <a:gd name="connsiteX3" fmla="*/ 9144000 w 9144000"/>
              <a:gd name="connsiteY3" fmla="*/ 4624250 h 5714999"/>
              <a:gd name="connsiteX4" fmla="*/ 9144000 w 9144000"/>
              <a:gd name="connsiteY4" fmla="*/ 5714999 h 5714999"/>
              <a:gd name="connsiteX5" fmla="*/ 0 w 9144000"/>
              <a:gd name="connsiteY5" fmla="*/ 5714999 h 5714999"/>
              <a:gd name="connsiteX6" fmla="*/ 0 w 9144000"/>
              <a:gd name="connsiteY6" fmla="*/ 5711734 h 5714999"/>
              <a:gd name="connsiteX7" fmla="*/ 0 w 9144000"/>
              <a:gd name="connsiteY7" fmla="*/ 4624250 h 5714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5714999">
                <a:moveTo>
                  <a:pt x="0" y="0"/>
                </a:moveTo>
                <a:lnTo>
                  <a:pt x="2481943" y="0"/>
                </a:lnTo>
                <a:lnTo>
                  <a:pt x="2481943" y="4624250"/>
                </a:lnTo>
                <a:lnTo>
                  <a:pt x="9144000" y="4624250"/>
                </a:lnTo>
                <a:lnTo>
                  <a:pt x="9144000" y="5714999"/>
                </a:lnTo>
                <a:lnTo>
                  <a:pt x="0" y="5714999"/>
                </a:lnTo>
                <a:lnTo>
                  <a:pt x="0" y="5711734"/>
                </a:lnTo>
                <a:lnTo>
                  <a:pt x="0" y="4624250"/>
                </a:lnTo>
                <a:close/>
              </a:path>
            </a:pathLst>
          </a:cu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1282E77-B6F7-194F-8A4E-1E45B715B493}"/>
              </a:ext>
            </a:extLst>
          </p:cNvPr>
          <p:cNvSpPr txBox="1"/>
          <p:nvPr/>
        </p:nvSpPr>
        <p:spPr>
          <a:xfrm>
            <a:off x="266913" y="4748936"/>
            <a:ext cx="58067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00" dirty="0">
                <a:solidFill>
                  <a:schemeClr val="bg1"/>
                </a:solidFill>
              </a:rPr>
              <a:t>Enjoy Your Coffee Break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93AA327-6BFF-9648-844C-A5A6BD6443F8}"/>
              </a:ext>
            </a:extLst>
          </p:cNvPr>
          <p:cNvSpPr txBox="1"/>
          <p:nvPr/>
        </p:nvSpPr>
        <p:spPr>
          <a:xfrm>
            <a:off x="6858000" y="338870"/>
            <a:ext cx="211052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Roasted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5200" dirty="0">
                <a:solidFill>
                  <a:schemeClr val="bg1"/>
                </a:solidFill>
              </a:rPr>
              <a:t>FRESH DAILY</a:t>
            </a:r>
          </a:p>
        </p:txBody>
      </p:sp>
      <p:pic>
        <p:nvPicPr>
          <p:cNvPr id="7" name="Magic Countdown2b">
            <a:hlinkClick r:id="" action="ppaction://media"/>
            <a:extLst>
              <a:ext uri="{FF2B5EF4-FFF2-40B4-BE49-F238E27FC236}">
                <a16:creationId xmlns:a16="http://schemas.microsoft.com/office/drawing/2014/main" id="{4004D5B1-8E58-804C-8C54-5CA7E9B784A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338427" y="2857500"/>
            <a:ext cx="2630100" cy="2630100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812010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966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owl of food on a plate&#13;&#10;&#13;&#10;Description automatically generated">
            <a:extLst>
              <a:ext uri="{FF2B5EF4-FFF2-40B4-BE49-F238E27FC236}">
                <a16:creationId xmlns:a16="http://schemas.microsoft.com/office/drawing/2014/main" id="{7321417A-A40D-194A-919F-A948D4C7266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751" r="14249"/>
          <a:stretch/>
        </p:blipFill>
        <p:spPr>
          <a:xfrm>
            <a:off x="4572000" y="0"/>
            <a:ext cx="4572000" cy="5715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08B3F6A-EF0C-A544-AB0B-9E7619567CCF}"/>
              </a:ext>
            </a:extLst>
          </p:cNvPr>
          <p:cNvSpPr/>
          <p:nvPr/>
        </p:nvSpPr>
        <p:spPr>
          <a:xfrm>
            <a:off x="0" y="0"/>
            <a:ext cx="4572000" cy="5715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F760307-E376-5D49-8E7D-2F23D9A8CDF5}"/>
              </a:ext>
            </a:extLst>
          </p:cNvPr>
          <p:cNvSpPr/>
          <p:nvPr/>
        </p:nvSpPr>
        <p:spPr>
          <a:xfrm>
            <a:off x="0" y="4514671"/>
            <a:ext cx="9144000" cy="1200329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0F4FEC8-1073-BD4F-B8F6-DD0769C63816}"/>
              </a:ext>
            </a:extLst>
          </p:cNvPr>
          <p:cNvSpPr txBox="1"/>
          <p:nvPr/>
        </p:nvSpPr>
        <p:spPr>
          <a:xfrm>
            <a:off x="283464" y="4514671"/>
            <a:ext cx="400507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dirty="0">
                <a:solidFill>
                  <a:schemeClr val="bg1"/>
                </a:solidFill>
              </a:rPr>
              <a:t>Enjoy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613A98E-5218-D042-8EC1-EBB22A00C896}"/>
              </a:ext>
            </a:extLst>
          </p:cNvPr>
          <p:cNvSpPr txBox="1"/>
          <p:nvPr/>
        </p:nvSpPr>
        <p:spPr>
          <a:xfrm>
            <a:off x="4599432" y="4576226"/>
            <a:ext cx="452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chemeClr val="bg1"/>
                </a:solidFill>
              </a:rPr>
              <a:t>Hot Apple Pie with Chocolate Ice-Cream</a:t>
            </a:r>
          </a:p>
        </p:txBody>
      </p:sp>
      <p:pic>
        <p:nvPicPr>
          <p:cNvPr id="3" name="Magic Countdown2b">
            <a:hlinkClick r:id="" action="ppaction://media"/>
            <a:extLst>
              <a:ext uri="{FF2B5EF4-FFF2-40B4-BE49-F238E27FC236}">
                <a16:creationId xmlns:a16="http://schemas.microsoft.com/office/drawing/2014/main" id="{05254928-9A57-154D-A71B-7E9E908BF94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9647" y="107722"/>
            <a:ext cx="4392706" cy="4392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328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96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293</TotalTime>
  <Words>16</Words>
  <Application>Microsoft Macintosh PowerPoint</Application>
  <PresentationFormat>On-screen Show (16:10)</PresentationFormat>
  <Paragraphs>6</Paragraphs>
  <Slides>2</Slides>
  <Notes>2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Tian Teck ANG</dc:creator>
  <cp:lastModifiedBy>Tian Teck ANG</cp:lastModifiedBy>
  <cp:revision>13</cp:revision>
  <dcterms:created xsi:type="dcterms:W3CDTF">2019-01-28T03:23:48Z</dcterms:created>
  <dcterms:modified xsi:type="dcterms:W3CDTF">2019-01-29T07:15:55Z</dcterms:modified>
</cp:coreProperties>
</file>